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24515763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40" d="100"/>
          <a:sy n="40" d="100"/>
        </p:scale>
        <p:origin x="6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7A2B-0169-3B44-A75D-3DBC6004736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60488" y="1143000"/>
            <a:ext cx="413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A4CD3-6460-3847-81BD-C38F7D5E3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5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54565" rtl="0" eaLnBrk="1" latinLnBrk="0" hangingPunct="1">
      <a:defRPr sz="2696" kern="1200">
        <a:solidFill>
          <a:schemeClr val="tx1"/>
        </a:solidFill>
        <a:latin typeface="+mn-lt"/>
        <a:ea typeface="+mn-ea"/>
        <a:cs typeface="+mn-cs"/>
      </a:defRPr>
    </a:lvl1pPr>
    <a:lvl2pPr marL="1027283" algn="l" defTabSz="2054565" rtl="0" eaLnBrk="1" latinLnBrk="0" hangingPunct="1">
      <a:defRPr sz="2696" kern="1200">
        <a:solidFill>
          <a:schemeClr val="tx1"/>
        </a:solidFill>
        <a:latin typeface="+mn-lt"/>
        <a:ea typeface="+mn-ea"/>
        <a:cs typeface="+mn-cs"/>
      </a:defRPr>
    </a:lvl2pPr>
    <a:lvl3pPr marL="2054565" algn="l" defTabSz="2054565" rtl="0" eaLnBrk="1" latinLnBrk="0" hangingPunct="1">
      <a:defRPr sz="2696" kern="1200">
        <a:solidFill>
          <a:schemeClr val="tx1"/>
        </a:solidFill>
        <a:latin typeface="+mn-lt"/>
        <a:ea typeface="+mn-ea"/>
        <a:cs typeface="+mn-cs"/>
      </a:defRPr>
    </a:lvl3pPr>
    <a:lvl4pPr marL="3081848" algn="l" defTabSz="2054565" rtl="0" eaLnBrk="1" latinLnBrk="0" hangingPunct="1">
      <a:defRPr sz="2696" kern="1200">
        <a:solidFill>
          <a:schemeClr val="tx1"/>
        </a:solidFill>
        <a:latin typeface="+mn-lt"/>
        <a:ea typeface="+mn-ea"/>
        <a:cs typeface="+mn-cs"/>
      </a:defRPr>
    </a:lvl4pPr>
    <a:lvl5pPr marL="4109131" algn="l" defTabSz="2054565" rtl="0" eaLnBrk="1" latinLnBrk="0" hangingPunct="1">
      <a:defRPr sz="2696" kern="1200">
        <a:solidFill>
          <a:schemeClr val="tx1"/>
        </a:solidFill>
        <a:latin typeface="+mn-lt"/>
        <a:ea typeface="+mn-ea"/>
        <a:cs typeface="+mn-cs"/>
      </a:defRPr>
    </a:lvl5pPr>
    <a:lvl6pPr marL="5136413" algn="l" defTabSz="2054565" rtl="0" eaLnBrk="1" latinLnBrk="0" hangingPunct="1">
      <a:defRPr sz="2696" kern="1200">
        <a:solidFill>
          <a:schemeClr val="tx1"/>
        </a:solidFill>
        <a:latin typeface="+mn-lt"/>
        <a:ea typeface="+mn-ea"/>
        <a:cs typeface="+mn-cs"/>
      </a:defRPr>
    </a:lvl6pPr>
    <a:lvl7pPr marL="6163696" algn="l" defTabSz="2054565" rtl="0" eaLnBrk="1" latinLnBrk="0" hangingPunct="1">
      <a:defRPr sz="2696" kern="1200">
        <a:solidFill>
          <a:schemeClr val="tx1"/>
        </a:solidFill>
        <a:latin typeface="+mn-lt"/>
        <a:ea typeface="+mn-ea"/>
        <a:cs typeface="+mn-cs"/>
      </a:defRPr>
    </a:lvl7pPr>
    <a:lvl8pPr marL="7190979" algn="l" defTabSz="2054565" rtl="0" eaLnBrk="1" latinLnBrk="0" hangingPunct="1">
      <a:defRPr sz="2696" kern="1200">
        <a:solidFill>
          <a:schemeClr val="tx1"/>
        </a:solidFill>
        <a:latin typeface="+mn-lt"/>
        <a:ea typeface="+mn-ea"/>
        <a:cs typeface="+mn-cs"/>
      </a:defRPr>
    </a:lvl8pPr>
    <a:lvl9pPr marL="8218261" algn="l" defTabSz="2054565" rtl="0" eaLnBrk="1" latinLnBrk="0" hangingPunct="1">
      <a:defRPr sz="26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4CD3-6460-3847-81BD-C38F7D5E34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4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8682" y="2992968"/>
            <a:ext cx="20838399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4471" y="9605435"/>
            <a:ext cx="18386822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4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7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544094" y="973667"/>
            <a:ext cx="5286211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5460" y="973667"/>
            <a:ext cx="15552187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5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3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691" y="4559305"/>
            <a:ext cx="21144846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2691" y="12238572"/>
            <a:ext cx="21144846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43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5459" y="4868333"/>
            <a:ext cx="10419199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11105" y="4868333"/>
            <a:ext cx="10419199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652" y="973671"/>
            <a:ext cx="21144846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8655" y="4483101"/>
            <a:ext cx="10371315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88655" y="6680200"/>
            <a:ext cx="10371315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411107" y="4483101"/>
            <a:ext cx="10422392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411107" y="6680200"/>
            <a:ext cx="10422392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1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6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652" y="1219200"/>
            <a:ext cx="7906972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2392" y="2633138"/>
            <a:ext cx="12411105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8652" y="5486400"/>
            <a:ext cx="7906972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3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652" y="1219200"/>
            <a:ext cx="7906972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2392" y="2633138"/>
            <a:ext cx="12411105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8652" y="5486400"/>
            <a:ext cx="7906972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24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459" y="973671"/>
            <a:ext cx="21144846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459" y="4868333"/>
            <a:ext cx="21144846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85459" y="16950271"/>
            <a:ext cx="5516047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F0E83-9C29-BC4D-AC87-7FD0018A5155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0847" y="16950271"/>
            <a:ext cx="827407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314257" y="16950271"/>
            <a:ext cx="5516047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99485-A18B-5D4F-8EBB-B7D178D25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E7D6DE-EA97-194C-8D1D-02DD84D02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58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96A23D5-EAD9-D545-A603-2FFFEDB2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5CB53F-7F73-1E42-AA96-110FCA9BC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404"/>
          <a:stretch/>
        </p:blipFill>
        <p:spPr>
          <a:xfrm>
            <a:off x="-1" y="0"/>
            <a:ext cx="24509633" cy="166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B97692-9EF6-6042-8A81-04AB2674A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30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ADD3B9-A5FE-0B4C-92A6-52BA6E46E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3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2FD3B-8212-F944-9DF9-DECC0C25A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4" b="8891"/>
          <a:stretch/>
        </p:blipFill>
        <p:spPr>
          <a:xfrm>
            <a:off x="0" y="0"/>
            <a:ext cx="24509634" cy="166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93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2459BC0-152D-3444-80F6-6DA565960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0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46E6B2-B953-EB48-94A4-F97668359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404"/>
          <a:stretch/>
        </p:blipFill>
        <p:spPr>
          <a:xfrm>
            <a:off x="-1" y="0"/>
            <a:ext cx="24509633" cy="166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958236-45D3-1D4E-96A4-168ED7A8F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9413"/>
            <a:ext cx="24515763" cy="183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7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9AE282C-C364-2D45-9F11-0DA351D8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9413"/>
            <a:ext cx="24515763" cy="183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28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3F9DFA-6355-A04A-B8A8-081854097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1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15A198-D361-9446-9CE1-1A7C132FA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7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C95A8B-ED8B-A049-AB96-FC0EC0669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98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741FC5-82B8-4043-97CF-D177CAB37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ECB945A-07E6-9B43-9A15-77BDE74C4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85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A39AA880-8062-4D4E-AA88-B41019846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97999"/>
            <a:ext cx="24515763" cy="18420685"/>
          </a:xfrm>
        </p:spPr>
      </p:pic>
    </p:spTree>
    <p:extLst>
      <p:ext uri="{BB962C8B-B14F-4D97-AF65-F5344CB8AC3E}">
        <p14:creationId xmlns:p14="http://schemas.microsoft.com/office/powerpoint/2010/main" val="905293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Content Placeholder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50562D8-1C42-A841-8882-41C84D704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55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63BCDB-5AB7-B943-9BF2-F8691EA3C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4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685D32-0470-A04F-820B-5471E5D8D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04B5044-72B8-B544-8EB1-5B9A73FFF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24515763" cy="18420684"/>
          </a:xfrm>
        </p:spPr>
      </p:pic>
    </p:spTree>
    <p:extLst>
      <p:ext uri="{BB962C8B-B14F-4D97-AF65-F5344CB8AC3E}">
        <p14:creationId xmlns:p14="http://schemas.microsoft.com/office/powerpoint/2010/main" val="2636824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427FF93-C641-5343-912B-399A465A8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4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12DCB-0820-604E-A783-93EC8C439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E0D9F5-D2A1-6B49-9B6A-07063A2D4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3" b="5722"/>
          <a:stretch/>
        </p:blipFill>
        <p:spPr>
          <a:xfrm>
            <a:off x="0" y="0"/>
            <a:ext cx="24509634" cy="166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4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0829CAA-3425-8B48-90B6-82BC2F8FC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74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BE367E8-2D93-6E4A-9A7D-1F206C0F6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2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936D8D-7258-3C41-A0EF-D11F7A41A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79" b="6426"/>
          <a:stretch/>
        </p:blipFill>
        <p:spPr>
          <a:xfrm>
            <a:off x="-1" y="32657"/>
            <a:ext cx="24656337" cy="167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51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AD85D13-0A4E-CC4C-9E32-5D446959F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13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9129E5-967E-B246-BE76-295296330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42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2FA7D42-A7F5-0542-BDF4-512D1AF74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11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3B492E95-7B3D-5C41-99FF-E32D0A011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24515764" cy="18420685"/>
          </a:xfrm>
        </p:spPr>
      </p:pic>
    </p:spTree>
    <p:extLst>
      <p:ext uri="{BB962C8B-B14F-4D97-AF65-F5344CB8AC3E}">
        <p14:creationId xmlns:p14="http://schemas.microsoft.com/office/powerpoint/2010/main" val="2547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D16369-0758-FC44-867F-59D55CF8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786771" cy="186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61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1531BF-A889-2D4D-B9B0-AE6EBB85A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11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B9B14C-AAC3-6349-B1E1-3A9BA5AB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730342" cy="185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4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DA915A-B110-964C-AA0A-57EDECE93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19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0F131B2-77A9-9E45-9BF0-15FE77B2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4515763" cy="184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15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A30326-E6C6-144D-B7E3-FF581B4B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515763" cy="1842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55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2EBEE3-C1FF-3743-923A-61F5EC9C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515763" cy="184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62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10FAC5-B899-C446-A73C-ED5A71FAF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5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DDC78F-7D1B-B845-AA08-09DC6AE1A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05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7C12AE-F520-8148-9E23-8D0604694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0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F58F60D-D6FB-1547-9D48-FF131873E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23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C1970D-068D-684F-815B-552F768BE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4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F2BD65-63E2-5C47-819E-8ADC11A3B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78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5E9735-F0F3-7D47-8726-EB11EC32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24515763" cy="18420683"/>
          </a:xfrm>
        </p:spPr>
      </p:pic>
    </p:spTree>
    <p:extLst>
      <p:ext uri="{BB962C8B-B14F-4D97-AF65-F5344CB8AC3E}">
        <p14:creationId xmlns:p14="http://schemas.microsoft.com/office/powerpoint/2010/main" val="427013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CA0B2-5185-B742-A7EA-A6E3B04FC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404"/>
          <a:stretch/>
        </p:blipFill>
        <p:spPr>
          <a:xfrm>
            <a:off x="0" y="0"/>
            <a:ext cx="24509634" cy="166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1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4294F4-7113-DA46-A2C5-67EA7B308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7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64" y="0"/>
            <a:ext cx="24509634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384ADB-DB3C-E74A-8D6C-424695573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555"/>
          <a:stretch/>
        </p:blipFill>
        <p:spPr>
          <a:xfrm>
            <a:off x="20" y="3418"/>
            <a:ext cx="24515742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13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</Words>
  <Application>Microsoft Macintosh PowerPoint</Application>
  <PresentationFormat>Custom</PresentationFormat>
  <Paragraphs>1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Blood</dc:creator>
  <cp:lastModifiedBy>Sarah Blood</cp:lastModifiedBy>
  <cp:revision>1</cp:revision>
  <dcterms:created xsi:type="dcterms:W3CDTF">2020-11-17T18:58:32Z</dcterms:created>
  <dcterms:modified xsi:type="dcterms:W3CDTF">2020-11-17T19:02:14Z</dcterms:modified>
</cp:coreProperties>
</file>